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1" r:id="rId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AD7F-173C-476C-AD56-79DF3FD4E704}" type="datetimeFigureOut">
              <a:rPr lang="sr-Latn-CS" smtClean="0"/>
              <a:pPr/>
              <a:t>18.9.2014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BDC4-9C80-467F-A98E-7A919D81232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AD7F-173C-476C-AD56-79DF3FD4E704}" type="datetimeFigureOut">
              <a:rPr lang="sr-Latn-CS" smtClean="0"/>
              <a:pPr/>
              <a:t>18.9.2014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BDC4-9C80-467F-A98E-7A919D81232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AD7F-173C-476C-AD56-79DF3FD4E704}" type="datetimeFigureOut">
              <a:rPr lang="sr-Latn-CS" smtClean="0"/>
              <a:pPr/>
              <a:t>18.9.2014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BDC4-9C80-467F-A98E-7A919D81232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AD7F-173C-476C-AD56-79DF3FD4E704}" type="datetimeFigureOut">
              <a:rPr lang="sr-Latn-CS" smtClean="0"/>
              <a:pPr/>
              <a:t>18.9.2014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BDC4-9C80-467F-A98E-7A919D81232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AD7F-173C-476C-AD56-79DF3FD4E704}" type="datetimeFigureOut">
              <a:rPr lang="sr-Latn-CS" smtClean="0"/>
              <a:pPr/>
              <a:t>18.9.2014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BDC4-9C80-467F-A98E-7A919D81232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AD7F-173C-476C-AD56-79DF3FD4E704}" type="datetimeFigureOut">
              <a:rPr lang="sr-Latn-CS" smtClean="0"/>
              <a:pPr/>
              <a:t>18.9.2014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BDC4-9C80-467F-A98E-7A919D81232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AD7F-173C-476C-AD56-79DF3FD4E704}" type="datetimeFigureOut">
              <a:rPr lang="sr-Latn-CS" smtClean="0"/>
              <a:pPr/>
              <a:t>18.9.2014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BDC4-9C80-467F-A98E-7A919D81232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AD7F-173C-476C-AD56-79DF3FD4E704}" type="datetimeFigureOut">
              <a:rPr lang="sr-Latn-CS" smtClean="0"/>
              <a:pPr/>
              <a:t>18.9.2014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BDC4-9C80-467F-A98E-7A919D81232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AD7F-173C-476C-AD56-79DF3FD4E704}" type="datetimeFigureOut">
              <a:rPr lang="sr-Latn-CS" smtClean="0"/>
              <a:pPr/>
              <a:t>18.9.2014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BDC4-9C80-467F-A98E-7A919D81232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AD7F-173C-476C-AD56-79DF3FD4E704}" type="datetimeFigureOut">
              <a:rPr lang="sr-Latn-CS" smtClean="0"/>
              <a:pPr/>
              <a:t>18.9.2014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BDC4-9C80-467F-A98E-7A919D81232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AD7F-173C-476C-AD56-79DF3FD4E704}" type="datetimeFigureOut">
              <a:rPr lang="sr-Latn-CS" smtClean="0"/>
              <a:pPr/>
              <a:t>18.9.2014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502BDC4-9C80-467F-A98E-7A919D81232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25AD7F-173C-476C-AD56-79DF3FD4E704}" type="datetimeFigureOut">
              <a:rPr lang="sr-Latn-CS" smtClean="0"/>
              <a:pPr/>
              <a:t>18.9.2014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02BDC4-9C80-467F-A98E-7A919D812326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7356" y="2428868"/>
            <a:ext cx="5929354" cy="1747549"/>
          </a:xfrm>
          <a:prstGeom prst="rect">
            <a:avLst/>
          </a:prstGeom>
          <a:solidFill>
            <a:schemeClr val="bg1"/>
          </a:solidFill>
        </p:spPr>
        <p:txBody>
          <a:bodyPr wrap="none">
            <a:prstTxWarp prst="textWave1">
              <a:avLst/>
            </a:prstTxWarp>
            <a:spAutoFit/>
          </a:bodyPr>
          <a:lstStyle/>
          <a:p>
            <a:r>
              <a:rPr lang="hr-HR" b="1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OKVIRNI VREMENIK</a:t>
            </a:r>
          </a:p>
          <a:p>
            <a:r>
              <a:rPr lang="hr-HR" b="1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ISPITA -</a:t>
            </a:r>
            <a:r>
              <a:rPr lang="en-US" b="1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2</a:t>
            </a:r>
            <a:r>
              <a:rPr lang="hr-HR" b="1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.a razred </a:t>
            </a:r>
          </a:p>
          <a:p>
            <a:endParaRPr lang="hr-HR" b="1" dirty="0">
              <a:ln w="127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86116" y="4786322"/>
            <a:ext cx="457203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hr-H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Razrednica :Željka Šporčić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14414" y="2928934"/>
          <a:ext cx="5072684" cy="2214822"/>
        </p:xfrm>
        <a:graphic>
          <a:graphicData uri="http://schemas.openxmlformats.org/drawingml/2006/table">
            <a:tbl>
              <a:tblPr/>
              <a:tblGrid>
                <a:gridCol w="1126008"/>
                <a:gridCol w="945694"/>
                <a:gridCol w="928694"/>
                <a:gridCol w="928694"/>
                <a:gridCol w="856670"/>
                <a:gridCol w="143462"/>
                <a:gridCol w="143462"/>
              </a:tblGrid>
              <a:tr h="412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4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Nastavni predmeti</a:t>
                      </a:r>
                      <a:endParaRPr lang="hr-HR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RUJAN</a:t>
                      </a:r>
                      <a:endParaRPr lang="hr-HR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LISTOPAD</a:t>
                      </a:r>
                      <a:endParaRPr lang="hr-HR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STUDENI</a:t>
                      </a:r>
                      <a:endParaRPr lang="hr-HR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PROSINAC</a:t>
                      </a:r>
                      <a:endParaRPr lang="hr-HR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400" b="1" i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Hrvatski jezik</a:t>
                      </a:r>
                      <a:endParaRPr lang="hr-HR" sz="1400" b="1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18.09.2014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                         </a:t>
                      </a: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9.10.2014.</a:t>
                      </a:r>
                      <a:endParaRPr lang="hr-HR" sz="11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17.10.2014.</a:t>
                      </a:r>
                      <a:r>
                        <a:rPr lang="hr-HR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hr-HR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18.11.2014.</a:t>
                      </a:r>
                      <a:endParaRPr lang="hr-HR" sz="11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22.12.2014.</a:t>
                      </a:r>
                      <a:endParaRPr lang="hr-HR" sz="11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400" b="1" i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Matematika</a:t>
                      </a:r>
                      <a:endParaRPr lang="hr-HR" sz="1400" b="1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19.09</a:t>
                      </a:r>
                      <a:r>
                        <a:rPr lang="hr-HR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2014.</a:t>
                      </a:r>
                      <a:endParaRPr lang="hr-HR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3.11.2014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hr-HR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1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r>
                        <a:rPr lang="hr-HR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.12.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2014.</a:t>
                      </a:r>
                      <a:endParaRPr lang="hr-HR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400" b="1" i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PID</a:t>
                      </a:r>
                      <a:endParaRPr lang="hr-HR" sz="1400" b="1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r>
                        <a:rPr lang="hr-HR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.11.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2014.</a:t>
                      </a:r>
                      <a:endParaRPr lang="hr-HR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hr-HR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r>
                        <a:rPr lang="hr-HR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.12.</a:t>
                      </a:r>
                      <a:r>
                        <a:rPr lang="en-US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2014.</a:t>
                      </a:r>
                      <a:endParaRPr lang="hr-HR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4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Engleski jezik</a:t>
                      </a:r>
                      <a:endParaRPr lang="hr-HR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kumimoji="0" lang="hr-HR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hr-HR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12.11.2014.</a:t>
                      </a:r>
                      <a:endParaRPr kumimoji="0" lang="hr-HR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17.12.2014.</a:t>
                      </a:r>
                      <a:endParaRPr kumimoji="0" lang="hr-HR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00034" y="857232"/>
            <a:ext cx="757242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charset="0"/>
                <a:cs typeface="Times New Roman" pitchFamily="18" charset="0"/>
              </a:rPr>
              <a:t>OKVIRNI VREMENIK ISPITA ZA </a:t>
            </a:r>
            <a:r>
              <a:rPr lang="en-US" sz="1600" u="sng" dirty="0" smtClean="0">
                <a:latin typeface="Algerian" pitchFamily="82" charset="0"/>
                <a:ea typeface="Calibri" charset="0"/>
                <a:cs typeface="Times New Roman" pitchFamily="18" charset="0"/>
              </a:rPr>
              <a:t>2.</a:t>
            </a:r>
            <a:r>
              <a:rPr kumimoji="0" lang="hr-HR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charset="0"/>
                <a:cs typeface="Times New Roman" pitchFamily="18" charset="0"/>
              </a:rPr>
              <a:t>A RAZRED - OŠ SUNJA ; 1.POLUGODIŠTE   ZA  šk.201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charset="0"/>
                <a:cs typeface="Times New Roman" pitchFamily="18" charset="0"/>
              </a:rPr>
              <a:t>4</a:t>
            </a:r>
            <a:r>
              <a:rPr kumimoji="0" lang="hr-HR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charset="0"/>
                <a:cs typeface="Times New Roman" pitchFamily="18" charset="0"/>
              </a:rPr>
              <a:t>./1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charset="0"/>
                <a:cs typeface="Times New Roman" pitchFamily="18" charset="0"/>
              </a:rPr>
              <a:t>5</a:t>
            </a:r>
            <a:r>
              <a:rPr kumimoji="0" lang="hr-HR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charset="0"/>
                <a:cs typeface="Times New Roman" pitchFamily="18" charset="0"/>
              </a:rPr>
              <a:t>.GOD.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charset="0"/>
                <a:cs typeface="Times New Roman" pitchFamily="18" charset="0"/>
              </a:rPr>
              <a:t>PP-</a:t>
            </a:r>
            <a:r>
              <a:rPr kumimoji="0" lang="hr-H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charset="0"/>
                <a:cs typeface="Times New Roman" pitchFamily="18" charset="0"/>
              </a:rPr>
              <a:t>pisana provjera-</a:t>
            </a:r>
            <a:r>
              <a:rPr kumimoji="0" lang="hr-HR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charset="0"/>
                <a:cs typeface="Times New Roman" pitchFamily="18" charset="0"/>
              </a:rPr>
              <a:t>nadnevak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sz="1400" i="1" dirty="0">
              <a:latin typeface="Arial" pitchFamily="34" charset="0"/>
              <a:ea typeface="Calibri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lligraphy" pitchFamily="66" charset="0"/>
                <a:ea typeface="Calibri" charset="0"/>
                <a:cs typeface="Times New Roman" pitchFamily="18" charset="0"/>
              </a:rPr>
              <a:t>                     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400" dirty="0">
                <a:latin typeface="Lucida Calligraphy" pitchFamily="66" charset="0"/>
                <a:ea typeface="Calibri" charset="0"/>
                <a:cs typeface="Times New Roman" pitchFamily="18" charset="0"/>
              </a:rPr>
              <a:t> </a:t>
            </a:r>
            <a:r>
              <a:rPr lang="hr-HR" sz="1400" dirty="0" smtClean="0">
                <a:latin typeface="Lucida Calligraphy" pitchFamily="66" charset="0"/>
                <a:ea typeface="Calibri" charset="0"/>
                <a:cs typeface="Times New Roman" pitchFamily="18" charset="0"/>
              </a:rPr>
              <a:t>                                                                        </a:t>
            </a:r>
            <a:r>
              <a:rPr kumimoji="0" lang="hr-H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lligraphy" pitchFamily="66" charset="0"/>
                <a:ea typeface="Calibri" charset="0"/>
                <a:cs typeface="Times New Roman" pitchFamily="18" charset="0"/>
              </a:rPr>
              <a:t>  </a:t>
            </a:r>
            <a:endParaRPr kumimoji="0" lang="hr-H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 rot="10800000" flipV="1">
            <a:off x="3856754" y="5347120"/>
            <a:ext cx="37156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lligraphy" pitchFamily="66" charset="0"/>
                <a:ea typeface="Calibri" charset="0"/>
                <a:cs typeface="Times New Roman" pitchFamily="18" charset="0"/>
              </a:rPr>
              <a:t> Razrednica:</a:t>
            </a: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charset="0"/>
                <a:cs typeface="Times New Roman" pitchFamily="18" charset="0"/>
              </a:rPr>
              <a:t>Ž</a:t>
            </a: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lligraphy" pitchFamily="66" charset="0"/>
                <a:ea typeface="Calibri" charset="0"/>
                <a:cs typeface="Times New Roman" pitchFamily="18" charset="0"/>
              </a:rPr>
              <a:t>eljka Špor</a:t>
            </a: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charset="0"/>
                <a:cs typeface="Times New Roman" pitchFamily="18" charset="0"/>
              </a:rPr>
              <a:t>č</a:t>
            </a: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lligraphy" pitchFamily="66" charset="0"/>
                <a:ea typeface="Calibri" charset="0"/>
                <a:cs typeface="Times New Roman" pitchFamily="18" charset="0"/>
              </a:rPr>
              <a:t>i</a:t>
            </a: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charset="0"/>
                <a:cs typeface="Times New Roman" pitchFamily="18" charset="0"/>
              </a:rPr>
              <a:t>ć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95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Željka Šporčić</dc:creator>
  <cp:lastModifiedBy>zeljka</cp:lastModifiedBy>
  <cp:revision>16</cp:revision>
  <dcterms:created xsi:type="dcterms:W3CDTF">2014-04-16T10:20:13Z</dcterms:created>
  <dcterms:modified xsi:type="dcterms:W3CDTF">2014-09-18T20:16:43Z</dcterms:modified>
</cp:coreProperties>
</file>